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Smit" userId="a75e0d3cf544f8fc" providerId="LiveId" clId="{D72BF232-1D67-41D7-A5B9-AC07D40490E4}"/>
    <pc:docChg chg="custSel modSld">
      <pc:chgData name="Nick Smit" userId="a75e0d3cf544f8fc" providerId="LiveId" clId="{D72BF232-1D67-41D7-A5B9-AC07D40490E4}" dt="2018-06-04T09:39:10.015" v="159" actId="20577"/>
      <pc:docMkLst>
        <pc:docMk/>
      </pc:docMkLst>
      <pc:sldChg chg="modSp">
        <pc:chgData name="Nick Smit" userId="a75e0d3cf544f8fc" providerId="LiveId" clId="{D72BF232-1D67-41D7-A5B9-AC07D40490E4}" dt="2018-06-04T09:39:10.015" v="159" actId="20577"/>
        <pc:sldMkLst>
          <pc:docMk/>
          <pc:sldMk cId="1187813959" sldId="256"/>
        </pc:sldMkLst>
        <pc:spChg chg="mod">
          <ac:chgData name="Nick Smit" userId="a75e0d3cf544f8fc" providerId="LiveId" clId="{D72BF232-1D67-41D7-A5B9-AC07D40490E4}" dt="2018-06-04T09:39:10.015" v="159" actId="20577"/>
          <ac:spMkLst>
            <pc:docMk/>
            <pc:sldMk cId="1187813959" sldId="256"/>
            <ac:spMk id="3" creationId="{8E898C7A-22C0-4880-BA5D-7E07AD00C6D1}"/>
          </ac:spMkLst>
        </pc:spChg>
      </pc:sldChg>
      <pc:sldChg chg="modSp">
        <pc:chgData name="Nick Smit" userId="a75e0d3cf544f8fc" providerId="LiveId" clId="{D72BF232-1D67-41D7-A5B9-AC07D40490E4}" dt="2018-06-04T09:24:10.176" v="95" actId="27636"/>
        <pc:sldMkLst>
          <pc:docMk/>
          <pc:sldMk cId="2343495151" sldId="257"/>
        </pc:sldMkLst>
        <pc:spChg chg="mod">
          <ac:chgData name="Nick Smit" userId="a75e0d3cf544f8fc" providerId="LiveId" clId="{D72BF232-1D67-41D7-A5B9-AC07D40490E4}" dt="2018-06-04T09:22:47.546" v="11" actId="20577"/>
          <ac:spMkLst>
            <pc:docMk/>
            <pc:sldMk cId="2343495151" sldId="257"/>
            <ac:spMk id="2" creationId="{5A6955D4-18B8-4FA8-8419-C4C1407DCC13}"/>
          </ac:spMkLst>
        </pc:spChg>
        <pc:spChg chg="mod">
          <ac:chgData name="Nick Smit" userId="a75e0d3cf544f8fc" providerId="LiveId" clId="{D72BF232-1D67-41D7-A5B9-AC07D40490E4}" dt="2018-06-04T09:24:10.176" v="95" actId="27636"/>
          <ac:spMkLst>
            <pc:docMk/>
            <pc:sldMk cId="2343495151" sldId="257"/>
            <ac:spMk id="3" creationId="{57A2E184-E11F-4DFA-837B-7CF70539BE75}"/>
          </ac:spMkLst>
        </pc:spChg>
      </pc:sldChg>
      <pc:sldChg chg="modSp">
        <pc:chgData name="Nick Smit" userId="a75e0d3cf544f8fc" providerId="LiveId" clId="{D72BF232-1D67-41D7-A5B9-AC07D40490E4}" dt="2018-06-04T09:23:34.647" v="27" actId="20577"/>
        <pc:sldMkLst>
          <pc:docMk/>
          <pc:sldMk cId="317389773" sldId="258"/>
        </pc:sldMkLst>
        <pc:spChg chg="mod">
          <ac:chgData name="Nick Smit" userId="a75e0d3cf544f8fc" providerId="LiveId" clId="{D72BF232-1D67-41D7-A5B9-AC07D40490E4}" dt="2018-06-04T09:23:34.647" v="27" actId="20577"/>
          <ac:spMkLst>
            <pc:docMk/>
            <pc:sldMk cId="317389773" sldId="258"/>
            <ac:spMk id="2" creationId="{B2D0BFF1-2534-4663-8791-1DF5D640909D}"/>
          </ac:spMkLst>
        </pc:spChg>
      </pc:sldChg>
      <pc:sldChg chg="modSp">
        <pc:chgData name="Nick Smit" userId="a75e0d3cf544f8fc" providerId="LiveId" clId="{D72BF232-1D67-41D7-A5B9-AC07D40490E4}" dt="2018-06-04T07:26:21.576" v="1" actId="1076"/>
        <pc:sldMkLst>
          <pc:docMk/>
          <pc:sldMk cId="1361931855" sldId="265"/>
        </pc:sldMkLst>
        <pc:picChg chg="mod">
          <ac:chgData name="Nick Smit" userId="a75e0d3cf544f8fc" providerId="LiveId" clId="{D72BF232-1D67-41D7-A5B9-AC07D40490E4}" dt="2018-06-04T07:26:21.576" v="1" actId="1076"/>
          <ac:picMkLst>
            <pc:docMk/>
            <pc:sldMk cId="1361931855" sldId="265"/>
            <ac:picMk id="5122" creationId="{9260DBAE-E7AE-4727-91D9-BB50C32CD7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1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9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26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9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5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3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3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1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4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2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3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1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9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D830F-BF33-4965-BD64-B5E186668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Scheiden van 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898C7A-22C0-4880-BA5D-7E07AD00C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Gemaakt door: Xander </a:t>
            </a:r>
            <a:r>
              <a:rPr lang="nl-NL" dirty="0" err="1"/>
              <a:t>Balster</a:t>
            </a:r>
            <a:r>
              <a:rPr lang="nl-NL" dirty="0"/>
              <a:t>, </a:t>
            </a:r>
            <a:r>
              <a:rPr lang="nl-NL"/>
              <a:t>Gerjan Wessels en Nick Smit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81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955D4-18B8-4FA8-8419-C4C1407D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minimale Leeftijd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2E184-E11F-4DFA-837B-7CF70539B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effectLst/>
              </a:rPr>
              <a:t>honden: 7 weken</a:t>
            </a:r>
          </a:p>
          <a:p>
            <a:r>
              <a:rPr lang="nl-NL" dirty="0">
                <a:effectLst/>
              </a:rPr>
              <a:t>katten: 7 weken</a:t>
            </a:r>
          </a:p>
          <a:p>
            <a:r>
              <a:rPr lang="nl-NL" dirty="0">
                <a:effectLst/>
              </a:rPr>
              <a:t>konijnen: 6 weken</a:t>
            </a:r>
          </a:p>
          <a:p>
            <a:pPr lvl="1"/>
            <a:r>
              <a:rPr lang="nl-NL" dirty="0">
                <a:effectLst/>
              </a:rPr>
              <a:t>4 weken, maar op geboorteplek</a:t>
            </a:r>
          </a:p>
          <a:p>
            <a:r>
              <a:rPr lang="nl-NL" dirty="0">
                <a:effectLst/>
              </a:rPr>
              <a:t>varkens: 28 dagen</a:t>
            </a:r>
          </a:p>
          <a:p>
            <a:r>
              <a:rPr lang="nl-NL" dirty="0">
                <a:effectLst/>
              </a:rPr>
              <a:t>chimpansees: 4 jaar</a:t>
            </a:r>
          </a:p>
          <a:p>
            <a:r>
              <a:rPr lang="nl-NL" dirty="0">
                <a:effectLst/>
              </a:rPr>
              <a:t>resusapen: 2 jaar</a:t>
            </a:r>
          </a:p>
          <a:p>
            <a:r>
              <a:rPr lang="nl-NL" dirty="0" err="1">
                <a:effectLst/>
              </a:rPr>
              <a:t>java</a:t>
            </a:r>
            <a:r>
              <a:rPr lang="nl-NL" dirty="0">
                <a:effectLst/>
              </a:rPr>
              <a:t>-apen: 2 jaar</a:t>
            </a:r>
          </a:p>
          <a:p>
            <a:r>
              <a:rPr lang="nl-NL" dirty="0">
                <a:effectLst/>
              </a:rPr>
              <a:t>doodshoofdapen: 9 maanden</a:t>
            </a:r>
          </a:p>
          <a:p>
            <a:r>
              <a:rPr lang="nl-NL" dirty="0" err="1">
                <a:effectLst/>
              </a:rPr>
              <a:t>papegaaiachtigen</a:t>
            </a:r>
            <a:r>
              <a:rPr lang="nl-NL" dirty="0">
                <a:effectLst/>
              </a:rPr>
              <a:t>: de leeftijd verschilt per soort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49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0BFF1-2534-4663-8791-1DF5D640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Afscheiding Papegaaien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BA4646-F551-4056-9CCA-B614FF64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 eten</a:t>
            </a:r>
          </a:p>
          <a:p>
            <a:r>
              <a:rPr lang="nl-NL" dirty="0"/>
              <a:t>Verschillend per soort</a:t>
            </a:r>
          </a:p>
          <a:p>
            <a:r>
              <a:rPr lang="nl-NL" dirty="0" err="1"/>
              <a:t>Aggressieve</a:t>
            </a:r>
            <a:r>
              <a:rPr lang="nl-NL" dirty="0"/>
              <a:t> ouder</a:t>
            </a:r>
          </a:p>
        </p:txBody>
      </p:sp>
      <p:pic>
        <p:nvPicPr>
          <p:cNvPr id="1026" name="Picture 2" descr="Afbeeldingsresultaat voor papegaai">
            <a:extLst>
              <a:ext uri="{FF2B5EF4-FFF2-40B4-BE49-F238E27FC236}">
                <a16:creationId xmlns:a16="http://schemas.microsoft.com/office/drawing/2014/main" id="{B38C9CE7-3985-420B-A1D1-AB9503C0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194560"/>
            <a:ext cx="35623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7E7FA-88C6-4DFD-AB0B-17071D8CA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Lichamelijke ingrepen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91A441-212C-472F-998E-A99C08586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18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11ECF-E6AD-4ED4-9DA9-A299F0FB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Lichamelijke ingrepen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053B7-90E7-4847-A5CB-4918DE16E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lichamelijke ingrepen, er zijn uitzonderingen:</a:t>
            </a:r>
          </a:p>
          <a:p>
            <a:pPr lvl="1"/>
            <a:r>
              <a:rPr lang="nl-NL" dirty="0"/>
              <a:t>Medisch noodzaak</a:t>
            </a:r>
          </a:p>
          <a:p>
            <a:pPr lvl="1"/>
            <a:r>
              <a:rPr lang="nl-NL" dirty="0"/>
              <a:t>Wettelijk aangewezen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79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3B93D-4F91-44F0-BC7E-FE2F7F5F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Couperen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313359-232A-459F-8016-E81FA82F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Levende weefsels</a:t>
            </a:r>
          </a:p>
          <a:p>
            <a:r>
              <a:rPr lang="nl-NL" dirty="0"/>
              <a:t>Verboden</a:t>
            </a:r>
          </a:p>
          <a:p>
            <a:r>
              <a:rPr lang="nl-NL" dirty="0"/>
              <a:t>Couperen staart en/of oren</a:t>
            </a:r>
          </a:p>
          <a:p>
            <a:r>
              <a:rPr lang="nl-NL" dirty="0"/>
              <a:t>Alleen medisch noodzaak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couperen">
            <a:extLst>
              <a:ext uri="{FF2B5EF4-FFF2-40B4-BE49-F238E27FC236}">
                <a16:creationId xmlns:a16="http://schemas.microsoft.com/office/drawing/2014/main" id="{C37E2C8B-72EF-465E-88F3-827814DC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2194560"/>
            <a:ext cx="5691188" cy="34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1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CAB7C-C78C-4492-A81B-0A8B74F0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Tenstoonstelling en handel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181A9-F9C0-41AA-8750-D83CBDD8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Gecoupeerden</a:t>
            </a:r>
            <a:r>
              <a:rPr lang="nl-NL" dirty="0"/>
              <a:t> niet veroorloofd</a:t>
            </a:r>
          </a:p>
          <a:p>
            <a:r>
              <a:rPr lang="nl-NL" dirty="0"/>
              <a:t>Ook niet als het in een ander land is gebeurd</a:t>
            </a:r>
          </a:p>
          <a:p>
            <a:r>
              <a:rPr lang="nl-NL" dirty="0"/>
              <a:t>Gecoupeerde dieren mogen niet verhandeld worden</a:t>
            </a:r>
          </a:p>
        </p:txBody>
      </p:sp>
      <p:pic>
        <p:nvPicPr>
          <p:cNvPr id="3074" name="Picture 2" descr="Afbeeldingsresultaat voor tentoonstelling dieren">
            <a:extLst>
              <a:ext uri="{FF2B5EF4-FFF2-40B4-BE49-F238E27FC236}">
                <a16:creationId xmlns:a16="http://schemas.microsoft.com/office/drawing/2014/main" id="{B6C2F504-E729-4377-80AA-42A9F41F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754068"/>
            <a:ext cx="9315450" cy="26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01FDD-434D-40B1-B9BA-1A3DEF2C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Pluimvee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CBB91-6A29-4912-8713-B381B6006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ingreep mag je niet houden</a:t>
            </a:r>
          </a:p>
          <a:p>
            <a:pPr lvl="1"/>
            <a:r>
              <a:rPr lang="nl-NL" dirty="0"/>
              <a:t>Ook niet legaal in buitenland</a:t>
            </a:r>
          </a:p>
        </p:txBody>
      </p:sp>
      <p:pic>
        <p:nvPicPr>
          <p:cNvPr id="4098" name="Picture 2" descr="Afbeeldingsresultaat voor pluimvee">
            <a:extLst>
              <a:ext uri="{FF2B5EF4-FFF2-40B4-BE49-F238E27FC236}">
                <a16:creationId xmlns:a16="http://schemas.microsoft.com/office/drawing/2014/main" id="{D9558072-AE74-4DE4-A191-64EBCD1A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2287727"/>
            <a:ext cx="5762625" cy="3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68B52-0EA7-4B15-A0CD-EAD7F5C8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nl-NL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940297-EAE3-40BE-8CFB-41344DD8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Bedankt voor het luisteren!</a:t>
            </a:r>
          </a:p>
          <a:p>
            <a:r>
              <a:rPr lang="nl-NL" dirty="0"/>
              <a:t>Nog vragen?</a:t>
            </a:r>
          </a:p>
        </p:txBody>
      </p:sp>
      <p:pic>
        <p:nvPicPr>
          <p:cNvPr id="5122" name="Picture 2" descr="Afbeeldingsresultaat voor einde">
            <a:extLst>
              <a:ext uri="{FF2B5EF4-FFF2-40B4-BE49-F238E27FC236}">
                <a16:creationId xmlns:a16="http://schemas.microsoft.com/office/drawing/2014/main" id="{9260DBAE-E7AE-4727-91D9-BB50C32C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52" y="2507464"/>
            <a:ext cx="4262898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31855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143</Words>
  <Application>Microsoft Office PowerPoint</Application>
  <PresentationFormat>Breedbeeld</PresentationFormat>
  <Paragraphs>37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Condensspoor</vt:lpstr>
      <vt:lpstr>Scheiden van dieren</vt:lpstr>
      <vt:lpstr> minimale Leeftijd</vt:lpstr>
      <vt:lpstr>Afscheiding Papegaaien</vt:lpstr>
      <vt:lpstr>Lichamelijke ingrepen</vt:lpstr>
      <vt:lpstr>Lichamelijke ingrepen</vt:lpstr>
      <vt:lpstr>Couperen</vt:lpstr>
      <vt:lpstr>Tenstoonstelling en handel</vt:lpstr>
      <vt:lpstr>Pluimvee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Scheiden van dieren</dc:title>
  <dc:creator>Nick Smit</dc:creator>
  <cp:lastModifiedBy>Nick Smit</cp:lastModifiedBy>
  <cp:revision>5</cp:revision>
  <dcterms:created xsi:type="dcterms:W3CDTF">2018-06-04T06:44:13Z</dcterms:created>
  <dcterms:modified xsi:type="dcterms:W3CDTF">2018-06-04T09:39:12Z</dcterms:modified>
</cp:coreProperties>
</file>